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Nunito"/>
      <p:regular r:id="rId29"/>
      <p:bold r:id="rId30"/>
      <p:italic r:id="rId31"/>
      <p:boldItalic r:id="rId32"/>
    </p:embeddedFont>
    <p:embeddedFont>
      <p:font typeface="Maven Pro"/>
      <p:regular r:id="rId33"/>
      <p:bold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unito-italic.fntdata"/><Relationship Id="rId30" Type="http://schemas.openxmlformats.org/officeDocument/2006/relationships/font" Target="fonts/Nunito-bold.fntdata"/><Relationship Id="rId11" Type="http://schemas.openxmlformats.org/officeDocument/2006/relationships/slide" Target="slides/slide6.xml"/><Relationship Id="rId33" Type="http://schemas.openxmlformats.org/officeDocument/2006/relationships/font" Target="fonts/MavenPro-regular.fntdata"/><Relationship Id="rId10" Type="http://schemas.openxmlformats.org/officeDocument/2006/relationships/slide" Target="slides/slide5.xml"/><Relationship Id="rId32" Type="http://schemas.openxmlformats.org/officeDocument/2006/relationships/font" Target="fonts/Nuni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MavenPr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jpg>
</file>

<file path=ppt/media/image11.jpg>
</file>

<file path=ppt/media/image12.png>
</file>

<file path=ppt/media/image13.png>
</file>

<file path=ppt/media/image14.png>
</file>

<file path=ppt/media/image15.gif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gif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79065e0d75_0_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79065e0d75_0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791d1a4a2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6" name="Google Shape;346;g791d1a4a2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9065e0d75_0_7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79065e0d75_0_7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91cf3a01e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791cf3a01e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791d1a4a28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791d1a4a28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791cf3a01e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791cf3a01e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791cf3a01e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791cf3a01e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791d1a4a2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791d1a4a2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791d1a4a28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791d1a4a28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7914edf79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7914edf79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91d1a4a28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91d1a4a2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791cf3a01e_2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791cf3a01e_2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791cf3a01e_2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g791cf3a01e_2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79065e0d75_0_7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79065e0d75_0_7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791cf3a01e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791cf3a01e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9065e0d75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9065e0d75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79065e0d75_0_7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79065e0d75_0_7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914edf7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914edf7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7914edf79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7914edf79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7914edf79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7914edf79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7914edf79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7914edf79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791d1a4a2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791d1a4a2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prism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openaq.org/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Relationship Id="rId4" Type="http://schemas.openxmlformats.org/officeDocument/2006/relationships/image" Target="../media/image3.png"/><Relationship Id="rId5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 Quality in the United States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Lonny Kramer, Elizabeth Schilling, Ashwin Jayaram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p22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43" name="Google Shape;3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3"/>
          <p:cNvSpPr txBox="1"/>
          <p:nvPr>
            <p:ph type="title"/>
          </p:nvPr>
        </p:nvSpPr>
        <p:spPr>
          <a:xfrm>
            <a:off x="829800" y="67950"/>
            <a:ext cx="70305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Thats a lot of tabs!</a:t>
            </a:r>
            <a:endParaRPr/>
          </a:p>
        </p:txBody>
      </p:sp>
      <p:sp>
        <p:nvSpPr>
          <p:cNvPr id="349" name="Google Shape;349;p23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825" y="663125"/>
            <a:ext cx="8567776" cy="409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E5CD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we had more time...</a:t>
            </a:r>
            <a:endParaRPr/>
          </a:p>
        </p:txBody>
      </p:sp>
      <p:sp>
        <p:nvSpPr>
          <p:cNvPr id="356" name="Google Shape;356;p24"/>
          <p:cNvSpPr txBox="1"/>
          <p:nvPr>
            <p:ph idx="1" type="body"/>
          </p:nvPr>
        </p:nvSpPr>
        <p:spPr>
          <a:xfrm>
            <a:off x="1303800" y="134710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could have converted the pollutant into the same unit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Or kept the pollutants in their unit of measure but created a layer of the geo-map to switch between showing just the pollutants collected in ppm or micrograms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Perfected the radar map to demonstrate the pollutants with the correct units of measure (ppm or micrograms)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Added a layer to the geo-map that color coordinated the size of the circle with the larger/smaller value (a large red circle is a higher value than a small green circle)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Perfected our bar charts to have an X-axis label displaying the cities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B8AF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Webpage Screenshots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2" name="Google Shape;36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8325" y="1251200"/>
            <a:ext cx="4568549" cy="3637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26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69" name="Google Shape;3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Webpage Screenshots</a:t>
            </a:r>
            <a:endParaRPr/>
          </a:p>
        </p:txBody>
      </p:sp>
      <p:pic>
        <p:nvPicPr>
          <p:cNvPr id="375" name="Google Shape;37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9163" y="1230825"/>
            <a:ext cx="7185679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Webpage Screenshots</a:t>
            </a:r>
            <a:endParaRPr/>
          </a:p>
        </p:txBody>
      </p:sp>
      <p:pic>
        <p:nvPicPr>
          <p:cNvPr id="381" name="Google Shape;38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650" y="1363250"/>
            <a:ext cx="7350005" cy="324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29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88" name="Google Shape;3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"/>
          <p:cNvSpPr txBox="1"/>
          <p:nvPr>
            <p:ph type="title"/>
          </p:nvPr>
        </p:nvSpPr>
        <p:spPr>
          <a:xfrm>
            <a:off x="1303800" y="223600"/>
            <a:ext cx="7030500" cy="6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Sulphur Dioxide Bar Chart</a:t>
            </a:r>
            <a:endParaRPr/>
          </a:p>
        </p:txBody>
      </p:sp>
      <p:sp>
        <p:nvSpPr>
          <p:cNvPr id="394" name="Google Shape;394;p30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395" name="Google Shape;39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4900" y="1018800"/>
            <a:ext cx="5254750" cy="39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CFE2F3"/>
        </a:solidFill>
      </p:bgPr>
    </p:bg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Couldn’t get the Dynamic Radar to work….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r>
              <a:rPr lang="en" sz="1800"/>
              <a:t>used Belly Button as the template</a:t>
            </a:r>
            <a:endParaRPr sz="1800"/>
          </a:p>
        </p:txBody>
      </p:sp>
      <p:pic>
        <p:nvPicPr>
          <p:cNvPr id="401" name="Google Shape;40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37485"/>
            <a:ext cx="9144000" cy="27915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6D7A8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5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Project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will be showing a heat map of various air pollutants across the USA using the API from the website </a:t>
            </a: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https://openaq.org/</a:t>
            </a: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map will show the areas that contain various amounts of the air pollutants and which areas have more.</a:t>
            </a:r>
            <a:endParaRPr sz="14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6D7A8"/>
        </a:solidFill>
      </p:bgPr>
    </p:bg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Webpage Screenshots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2"/>
          <p:cNvSpPr txBox="1"/>
          <p:nvPr>
            <p:ph idx="1" type="body"/>
          </p:nvPr>
        </p:nvSpPr>
        <p:spPr>
          <a:xfrm>
            <a:off x="335825" y="1286525"/>
            <a:ext cx="4047900" cy="28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loaded Chart.js to allow for more interesting charts.  The radar map caught our attention most and we proceeded to build a model for representation (even with the docs and another website showing incorrect coding).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Didn’t work well: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Scaling needed to be more variable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Couldn’t get Belly Button to run and use for a template.</a:t>
            </a:r>
            <a:endParaRPr/>
          </a:p>
        </p:txBody>
      </p:sp>
      <p:pic>
        <p:nvPicPr>
          <p:cNvPr id="408" name="Google Shape;40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36125" y="1286525"/>
            <a:ext cx="3949284" cy="370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D9D2E9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Webpage Screenshots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3"/>
          <p:cNvSpPr txBox="1"/>
          <p:nvPr>
            <p:ph idx="1" type="body"/>
          </p:nvPr>
        </p:nvSpPr>
        <p:spPr>
          <a:xfrm>
            <a:off x="121075" y="1971700"/>
            <a:ext cx="3108600" cy="18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Each page offers information regarding the pollutant, along with links to read further information.</a:t>
            </a:r>
            <a:endParaRPr/>
          </a:p>
        </p:txBody>
      </p:sp>
      <p:pic>
        <p:nvPicPr>
          <p:cNvPr id="415" name="Google Shape;41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2075" y="1750275"/>
            <a:ext cx="4452222" cy="3240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2CC"/>
        </a:solidFill>
      </p:bgPr>
    </p:bg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4"/>
          <p:cNvSpPr txBox="1"/>
          <p:nvPr>
            <p:ph type="title"/>
          </p:nvPr>
        </p:nvSpPr>
        <p:spPr>
          <a:xfrm>
            <a:off x="1292900" y="6094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Story</a:t>
            </a:r>
            <a:endParaRPr/>
          </a:p>
        </p:txBody>
      </p:sp>
      <p:sp>
        <p:nvSpPr>
          <p:cNvPr id="421" name="Google Shape;421;p34"/>
          <p:cNvSpPr txBox="1"/>
          <p:nvPr>
            <p:ph idx="1" type="body"/>
          </p:nvPr>
        </p:nvSpPr>
        <p:spPr>
          <a:xfrm>
            <a:off x="1292900" y="1235575"/>
            <a:ext cx="60519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you can see, according to our maps and charts, air quality is an important issue across the country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geo-map demonstrates where some pollutants are at potentially harmful amounts (shown by the larger circles)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Each layer of the map can be added or removed depending on whether the user prefers to see all 7 pollutants, or a combination of 1-6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bar chart shows the cities on the X axis and the average value of the pollutants on the Y-axis scaled according to the maximum value within the csv file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6" name="Google Shape;426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7838" y="233363"/>
            <a:ext cx="5648325" cy="467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4A7D6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 pollutants</a:t>
            </a:r>
            <a:endParaRPr/>
          </a:p>
        </p:txBody>
      </p:sp>
      <p:sp>
        <p:nvSpPr>
          <p:cNvPr id="290" name="Google Shape;290;p15"/>
          <p:cNvSpPr txBox="1"/>
          <p:nvPr>
            <p:ph idx="1" type="body"/>
          </p:nvPr>
        </p:nvSpPr>
        <p:spPr>
          <a:xfrm>
            <a:off x="1303800" y="1161825"/>
            <a:ext cx="2161500" cy="21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7 airborne pollutants:</a:t>
            </a:r>
            <a:endParaRPr sz="1400"/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Black Carbon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Nitrogen Dioxide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Carbon Monoxide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Ozone 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PM 2.5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PM 10 </a:t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291" name="Google Shape;291;p15"/>
          <p:cNvSpPr txBox="1"/>
          <p:nvPr/>
        </p:nvSpPr>
        <p:spPr>
          <a:xfrm>
            <a:off x="4794800" y="1373050"/>
            <a:ext cx="3389100" cy="26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2" name="Google Shape;292;p15"/>
          <p:cNvSpPr txBox="1"/>
          <p:nvPr/>
        </p:nvSpPr>
        <p:spPr>
          <a:xfrm>
            <a:off x="762800" y="3705075"/>
            <a:ext cx="4969200" cy="7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 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293" name="Google Shape;29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38550" y="12749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6B8AF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Summary</a:t>
            </a:r>
            <a:endParaRPr/>
          </a:p>
        </p:txBody>
      </p:sp>
      <p:sp>
        <p:nvSpPr>
          <p:cNvPr id="299" name="Google Shape;299;p16"/>
          <p:cNvSpPr txBox="1"/>
          <p:nvPr>
            <p:ph idx="1" type="body"/>
          </p:nvPr>
        </p:nvSpPr>
        <p:spPr>
          <a:xfrm>
            <a:off x="606350" y="1416650"/>
            <a:ext cx="5910300" cy="228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Gathered data from openaq.org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Manipulated data using jupyter notebook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Eventually created app.py file, incorporated sqlite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Created our project home html page, included interactive links, drop-down menus, images and information regarding air quality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Explored various javascript libraries not covered in class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Chose a radar map from the chart.js library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Incorporated leaflet library for geomap visualization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Created a bar chart to demonstrate our data in a graph-like format</a:t>
            </a:r>
            <a:endParaRPr/>
          </a:p>
        </p:txBody>
      </p:sp>
      <p:pic>
        <p:nvPicPr>
          <p:cNvPr id="300" name="Google Shape;3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8325" y="1300950"/>
            <a:ext cx="2541600" cy="254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C6666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/>
          <p:nvPr>
            <p:ph type="title"/>
          </p:nvPr>
        </p:nvSpPr>
        <p:spPr>
          <a:xfrm>
            <a:off x="1303800" y="598575"/>
            <a:ext cx="6798300" cy="66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we each worked on</a:t>
            </a:r>
            <a:endParaRPr/>
          </a:p>
        </p:txBody>
      </p:sp>
      <p:sp>
        <p:nvSpPr>
          <p:cNvPr id="306" name="Google Shape;306;p17"/>
          <p:cNvSpPr txBox="1"/>
          <p:nvPr>
            <p:ph idx="1" type="body"/>
          </p:nvPr>
        </p:nvSpPr>
        <p:spPr>
          <a:xfrm>
            <a:off x="1303800" y="1327600"/>
            <a:ext cx="7030500" cy="32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Ashwin: API Call to Openaq. Jupyter Notebook. Converting dataframe to sqlite. Pushing sqlite to jsonify, general Javascript reformatting.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Lonny: website, motivation, cheerleader, visualizations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Elizabeth: geomap, visualizations</a:t>
            </a:r>
            <a:endParaRPr/>
          </a:p>
        </p:txBody>
      </p:sp>
      <p:pic>
        <p:nvPicPr>
          <p:cNvPr id="307" name="Google Shape;30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9125" y="2376104"/>
            <a:ext cx="3357150" cy="249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6D7A8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8"/>
          <p:cNvSpPr txBox="1"/>
          <p:nvPr>
            <p:ph type="title"/>
          </p:nvPr>
        </p:nvSpPr>
        <p:spPr>
          <a:xfrm>
            <a:off x="1303800" y="598575"/>
            <a:ext cx="7030500" cy="5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API Call to Openaq (Retrieving and cleaning the data)</a:t>
            </a:r>
            <a:endParaRPr sz="1800"/>
          </a:p>
        </p:txBody>
      </p:sp>
      <p:sp>
        <p:nvSpPr>
          <p:cNvPr id="313" name="Google Shape;313;p18"/>
          <p:cNvSpPr txBox="1"/>
          <p:nvPr>
            <p:ph idx="1" type="body"/>
          </p:nvPr>
        </p:nvSpPr>
        <p:spPr>
          <a:xfrm>
            <a:off x="1089550" y="1117875"/>
            <a:ext cx="7803600" cy="373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To use their API, you need to install</a:t>
            </a:r>
            <a:br>
              <a:rPr lang="en"/>
            </a:br>
            <a:r>
              <a:rPr lang="en"/>
              <a:t>t</a:t>
            </a:r>
            <a:r>
              <a:rPr lang="en"/>
              <a:t>heir</a:t>
            </a:r>
            <a:r>
              <a:rPr lang="en"/>
              <a:t> library. The example methods did</a:t>
            </a:r>
            <a:br>
              <a:rPr lang="en"/>
            </a:br>
            <a:r>
              <a:rPr lang="en"/>
              <a:t>not work!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set the country as US and </a:t>
            </a:r>
            <a:br>
              <a:rPr lang="en"/>
            </a:br>
            <a:r>
              <a:rPr lang="en"/>
              <a:t>searched for each pollutant by itself.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Each API call retrieved the air pollutants </a:t>
            </a:r>
            <a:br>
              <a:rPr lang="en"/>
            </a:br>
            <a:r>
              <a:rPr lang="en"/>
              <a:t>data for each hour. In order to get the data</a:t>
            </a:r>
            <a:br>
              <a:rPr lang="en"/>
            </a:br>
            <a:r>
              <a:rPr lang="en"/>
              <a:t>from as many cities as possible, we ran </a:t>
            </a:r>
            <a:br>
              <a:rPr lang="en"/>
            </a:br>
            <a:r>
              <a:rPr lang="en"/>
              <a:t>each each pollutant separately.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After grouping each dataframe by the</a:t>
            </a:r>
            <a:br>
              <a:rPr lang="en"/>
            </a:br>
            <a:r>
              <a:rPr lang="en"/>
              <a:t>city, it was added to an sqlite file.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All those dataframes were then added to </a:t>
            </a:r>
            <a:br>
              <a:rPr lang="en"/>
            </a:br>
            <a:r>
              <a:rPr lang="en"/>
              <a:t>each other to create a larger sqlite file.</a:t>
            </a:r>
            <a:endParaRPr/>
          </a:p>
        </p:txBody>
      </p:sp>
      <p:pic>
        <p:nvPicPr>
          <p:cNvPr id="314" name="Google Shape;31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5159" y="976025"/>
            <a:ext cx="3373541" cy="387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2CC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9"/>
          <p:cNvSpPr txBox="1"/>
          <p:nvPr>
            <p:ph type="title"/>
          </p:nvPr>
        </p:nvSpPr>
        <p:spPr>
          <a:xfrm>
            <a:off x="1303800" y="598575"/>
            <a:ext cx="6259500" cy="6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Turning Sqlite to Jsonify</a:t>
            </a:r>
            <a:endParaRPr/>
          </a:p>
        </p:txBody>
      </p:sp>
      <p:sp>
        <p:nvSpPr>
          <p:cNvPr id="320" name="Google Shape;320;p19"/>
          <p:cNvSpPr txBox="1"/>
          <p:nvPr>
            <p:ph idx="1" type="body"/>
          </p:nvPr>
        </p:nvSpPr>
        <p:spPr>
          <a:xfrm>
            <a:off x="1303800" y="1117850"/>
            <a:ext cx="7518600" cy="372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Jupyter notebook had to be </a:t>
            </a:r>
            <a:br>
              <a:rPr lang="en"/>
            </a:br>
            <a:r>
              <a:rPr lang="en"/>
              <a:t>edited so that each table could have </a:t>
            </a:r>
            <a:br>
              <a:rPr lang="en"/>
            </a:br>
            <a:r>
              <a:rPr lang="en"/>
              <a:t>p</a:t>
            </a:r>
            <a:r>
              <a:rPr lang="en"/>
              <a:t>rimary keys (figuring out the code</a:t>
            </a:r>
            <a:br>
              <a:rPr lang="en"/>
            </a:br>
            <a:r>
              <a:rPr lang="en"/>
              <a:t>o</a:t>
            </a:r>
            <a:r>
              <a:rPr lang="en"/>
              <a:t>n the right took hours!)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There were also issues with the unit</a:t>
            </a:r>
            <a:br>
              <a:rPr lang="en"/>
            </a:br>
            <a:r>
              <a:rPr lang="en"/>
              <a:t>a</a:t>
            </a:r>
            <a:r>
              <a:rPr lang="en"/>
              <a:t>s some of the values had items</a:t>
            </a:r>
            <a:br>
              <a:rPr lang="en"/>
            </a:br>
            <a:r>
              <a:rPr lang="en"/>
              <a:t>t</a:t>
            </a:r>
            <a:r>
              <a:rPr lang="en"/>
              <a:t>hat had to be decoded.</a:t>
            </a:r>
            <a:endParaRPr/>
          </a:p>
        </p:txBody>
      </p:sp>
      <p:pic>
        <p:nvPicPr>
          <p:cNvPr id="321" name="Google Shape;32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350" y="1182025"/>
            <a:ext cx="4104500" cy="360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0"/>
          <p:cNvSpPr txBox="1"/>
          <p:nvPr>
            <p:ph type="title"/>
          </p:nvPr>
        </p:nvSpPr>
        <p:spPr>
          <a:xfrm>
            <a:off x="1303800" y="598575"/>
            <a:ext cx="51414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Issues with sqlite to Jsonify</a:t>
            </a:r>
            <a:endParaRPr/>
          </a:p>
        </p:txBody>
      </p:sp>
      <p:sp>
        <p:nvSpPr>
          <p:cNvPr id="327" name="Google Shape;327;p20"/>
          <p:cNvSpPr txBox="1"/>
          <p:nvPr>
            <p:ph idx="1" type="body"/>
          </p:nvPr>
        </p:nvSpPr>
        <p:spPr>
          <a:xfrm>
            <a:off x="1303800" y="1223975"/>
            <a:ext cx="7455000" cy="33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328" name="Google Shape;3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5650" y="1223963"/>
            <a:ext cx="3252775" cy="325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6FA8DC"/>
        </a:solid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1"/>
          <p:cNvSpPr txBox="1"/>
          <p:nvPr>
            <p:ph type="title"/>
          </p:nvPr>
        </p:nvSpPr>
        <p:spPr>
          <a:xfrm>
            <a:off x="1303800" y="598575"/>
            <a:ext cx="5035500" cy="154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did it!</a:t>
            </a:r>
            <a:endParaRPr/>
          </a:p>
        </p:txBody>
      </p:sp>
      <p:pic>
        <p:nvPicPr>
          <p:cNvPr id="334" name="Google Shape;33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1548" y="0"/>
            <a:ext cx="184260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21"/>
          <p:cNvPicPr preferRelativeResize="0"/>
          <p:nvPr/>
        </p:nvPicPr>
        <p:blipFill rotWithShape="1">
          <a:blip r:embed="rId4">
            <a:alphaModFix/>
          </a:blip>
          <a:srcRect b="823" l="0" r="0" t="0"/>
          <a:stretch/>
        </p:blipFill>
        <p:spPr>
          <a:xfrm>
            <a:off x="5253575" y="0"/>
            <a:ext cx="19818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6" name="Google Shape;336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4850" y="0"/>
            <a:ext cx="17591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